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65" r:id="rId15"/>
    <p:sldId id="271" r:id="rId16"/>
    <p:sldId id="272" r:id="rId17"/>
    <p:sldId id="273" r:id="rId18"/>
    <p:sldId id="274" r:id="rId19"/>
    <p:sldId id="275" r:id="rId20"/>
    <p:sldId id="276" r:id="rId21"/>
    <p:sldId id="281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7" r:id="rId60"/>
    <p:sldId id="318" r:id="rId61"/>
    <p:sldId id="319" r:id="rId6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5202-19A3-4037-AF9D-061B95E2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8A2E0-4A9A-44C2-B258-25E01CCC5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9A8A-3895-4B82-AA29-367C9A31C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00CDF-AD05-4328-B604-A49DF4A4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7CE6E-9800-4A60-A647-1EF72753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27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4EF5-616B-496A-A8F6-F7F072A8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73A19-9C38-4EE5-9CEF-846E9A604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D16D1-502C-44F3-AFCE-3875CCC2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C8D6A-388C-45E5-B8C7-25CB61A7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C321-A786-40F1-BB55-3D5E5594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261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A0E358-9F2C-4E19-9466-9E8166D12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7E94A-2706-40AA-80E0-C00519F36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AEBA-4349-4746-934F-2041E3C94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9ECB9-D2C9-4FE1-AD2E-6010F48E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96470-96D2-447B-9A75-2D11F3EA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9091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2316-0A75-405C-A47E-F307522E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7709-50CB-4332-96DF-7BF52C0C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FE40C-2523-46A0-825F-0708F20C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61726-E57B-489F-B062-F4CB4CE1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D8D95-AFD9-4A54-8B78-965E8DE2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73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504D-A1D6-42D7-A04A-F926364E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7ABDD-5C56-4253-9082-B99358F6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86E17-C65B-4096-985B-365F6E79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17E12-320A-4F89-ADFB-918BD9A6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79529-3B73-43D7-9633-C1DB5F7B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8633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6D34-587B-4311-B262-141F746B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4AF5-DFAD-4F63-B4C1-9BBDE0A36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380ED-38C5-46AB-A7C4-A2F99D63A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2BBB5-663D-42F9-B0D8-368ED472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F84B6-9D68-46E8-B39D-C2AE99D8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5B98E-F73B-4D3A-B3B2-E6D82407C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934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F0A6-BE3C-4D88-ADE0-BBCF6E22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AC322-FFF8-4DD1-889D-1EB13BE24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56A56-D29E-46FB-AB74-BDFDD70A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A3B75-C634-4757-8F9B-66AE97D22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E225D-4D04-47BE-ACA2-AC06C42DC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DDC1B-F6BA-4B83-9BCE-0F77A1BA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65227-2D82-4629-82CA-C565FDBF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7716B9-F9FC-4D7E-8F30-17384D04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821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73A58-0F8D-4F0D-9F40-3480BE27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213A9-6D80-4B2E-8367-4C048FF0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94312-5360-49A3-9E79-CBD71B9B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4A111-FEE3-4F07-B1C8-DA8A2768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9851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3A376-813B-45FC-A7BE-EEE42193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94DE1-5E90-4192-8AEA-CF71B56F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EB6D2-AA51-4FE7-8B8E-F8627028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24743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61AC-9646-4F91-BFD3-BCF70307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E4962-DE80-4C2F-AC11-83765833A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BD13B-847F-4024-8934-E3A143D15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319D0-8A98-4785-B089-AE77005D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0615-AF4F-4B4D-BA13-188EE963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8531-1FBD-47BF-A0E0-AA5600CF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2898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CE27-B6F2-40F1-B98A-7E84B44E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FB0F1-0799-4397-9D3C-9D4F17A6CB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69429-EFDF-418F-A3ED-97837492D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31D94-9B28-43D4-A8DA-1A34B22F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CF105-DBEB-44CE-9563-6E192AA3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43D57-1999-4DF2-BAD1-6F95AC6D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061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10AEF0-2E80-4EA9-A384-E2EEC82D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F8A1E-BF7C-4831-A75A-CCB262E95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C633B-8FF3-4B2F-9559-532A44C38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938C-67E4-4181-91FC-C04E412A9E6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F9316-B289-4CA2-8CF0-B42B4757D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931A0-32B2-46DB-9E1A-9655EF997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8D97-D99C-430A-9F55-59EE697C9C1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93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26C8-7759-47A2-B60D-BC64FC961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743BE-3174-4AC0-9F03-6E05AB9F5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DD786-BDA7-45F5-ABE3-32B37499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3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6A16-F326-4D99-B3DE-464708F7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D018-9859-4366-B997-AEAEA969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BCE5C-AF45-4D05-AA1C-8BAE0F0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3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0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15D2-E33A-44DA-82D5-6B2BEF3A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9571A7-AF48-41B1-BD23-42F667FAB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0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2D4E-96AB-4AFE-8724-2641AE3E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123B0-F5A7-4628-874C-794297388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F03FD-DA87-479A-B5FF-7D027620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5B76-9257-4D63-9DB0-D6C2B4E8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E32F4-BBF6-4479-A20C-3A0448F0B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92AFE-4C51-483D-ACB2-8AD7A588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535BD-CE20-4385-A2A9-3DBFEE64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5805-C93B-4AEC-A925-0550278BF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49B47-5AAE-456D-BD86-A9D3FBC0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2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93D6-ECC7-44F3-A87B-79AB511C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2D5203-6040-4F83-9ABF-165C5C7AD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8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4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3A71-F0C0-4B34-94D8-F939191D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4A015-58A3-409B-8F42-DE4E990B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5EC83-DA05-421F-AB02-530DC7C7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E93A-AE06-43E7-9912-952167B5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FA96-0696-447E-9331-270B12A98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E171F-AA7A-4519-A180-BB5D711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2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5196-EC13-4C3A-ABCF-35936F90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F44F-29AE-4C34-8395-0ED43BC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F8007-7A5F-4340-9337-25C79ECB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5D4A-2928-49FA-BFC7-0D9A3C82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3711-72FF-49A4-8689-560F5D16C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887CF-3BEE-4418-8D81-47C53BD7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6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F7E94-AE7E-49C8-A1D6-91BB5149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7F33-20E3-4956-A285-E52728084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E642E-E110-4258-96EF-E3B0BC81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3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75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ABFD-95E0-46A9-A420-90989526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8EE9-D9DF-4BA0-91D3-0F0EC437E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DEC2F-6672-47A7-A109-E5D38FD2D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23A5-A941-4381-A509-DE93876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B6A061-6B6C-4864-8416-00D988738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01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FF64-BB56-472F-AF26-05AD8624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D00F0-EBFB-4814-8502-ADD864463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A168D-3A18-439C-A97C-3F5271A9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59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EA4F-753C-4A8F-964A-D15B2462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2224-8865-4895-8510-E6990663A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EAF6D-A164-46BC-98BC-BC89238E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52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F863-4011-45EB-86D9-C921B312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21D93-0368-40A3-A725-FF0E1294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BEBBE-BD71-4BB6-A8DF-F27B3DF9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50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3C04-8DCB-4BE0-B276-15EB1377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250FA-37D5-4B4A-94F6-CE67A52E8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6253B-6E90-450B-90BC-55DCCC63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14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142F-D270-461D-841E-42430E2D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E26F-9AB2-4D3E-82B5-130018AF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E0145-AE89-4699-BEC3-4FE90382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7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4D2B-7BC7-4AD4-9DFA-0D0E9B7B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871E-ABBC-4189-8E31-BD6837B4A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DB9F9-70B5-46C0-90D4-AA20D3EB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4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4010-2584-400A-BC01-280AF0F1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AB4E0-9406-440B-9B7D-183BAAF9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C5758-B90C-4BDE-B553-DD049EB5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97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2E55-D302-4182-86CB-8F8E7469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171F6-32B8-40F2-A6C3-E0090FCB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3B803-55DE-4A37-A18C-76691876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8525-3441-472F-9022-E45F1522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8AA6D-C121-4EF2-BDD5-3A54B365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CA91E-4B2B-4C63-AA9A-88BFC805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2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7F05-5589-4A1C-91FF-8A3A7104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A5DC-1DE2-4CF7-B4D4-9102820A6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F57EB-94CF-44F2-9CF4-5DF73A75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1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D263-8001-4A83-8B3D-D4B5A3AB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6162-7225-4933-A269-ABC97CAD1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1F5E5-DB32-424E-A912-6AE6A7E0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86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8FC5-E90D-4688-BF68-4142E666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8B11-EC73-4A18-850F-1F8BB5926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F2E0D-58E2-44FD-A590-0A0BBF89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0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62A9-BA18-46AD-B711-B26BED51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7532F-93C0-48B8-9E86-D1505DCE6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8141-8D76-4A22-8892-1A80894F0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4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CC9F-3C80-477C-AE36-B37CDD4B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35CC-4E69-4F82-97C1-B59C7CE50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15CD-F154-4C46-8E2A-D2DBC546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3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6379-A46C-4D6D-A174-E196D414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C3740-FACD-42EA-8A04-22227AFCE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31F83-0D85-4A4B-A2B4-C5FE53AC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81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E532-BFB3-493C-B168-3F3CCAEF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245D8-17E9-404D-8862-D079AF4E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2C330-72D8-4FA5-83FD-C72CD366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03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88D5-C0B5-4E86-B95C-85137D33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2E41-CA5D-4EB4-B60D-AD698A854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04830-74A0-4F5F-A409-63CEC02D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96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BE8A-1C96-4B3E-BDEE-CA7FA994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3371-83AC-4633-BA50-C10FA4FEF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1FDD5-72FF-4B5E-A8AE-442EBD9A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6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67B3-BAE9-4EA6-A842-A53BCB86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BBDAA-4815-41D3-9538-F49121BE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E8295-E79A-42D3-9EC0-C91ECDAA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CF58-1A16-4429-838B-A5AB1A61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B10FC-4BF8-4FC4-B7C7-66383E9F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08B1A-176A-41A1-B398-33E271D4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54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4059-19FE-4A85-BD78-D620B60B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7D83-E70C-4429-A8B3-F1024A11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7AF4C-1143-4827-BCC3-6A6EB650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50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A035-8037-41F3-9879-F09A5A9F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EB96B1-23F7-4681-86C6-29C9A5815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5E3D-A586-434B-B460-D4236C86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4D909-8E2E-4E31-B3CB-DAF4FA038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B72C1-C53F-41F7-A82B-37EB6435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28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E887-AA51-401E-8FF2-84C443CD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A02C-AFA4-4BEE-9417-197AFBFE9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3ED1D-E3EC-4726-B314-52B95047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0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1CEC-DD16-4F7C-9967-F35D1663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7D7F9-7062-4981-87BB-09BD3F31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52525-8939-4D4E-BD1C-3CA0634A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9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D0A2-274C-4A0E-96F5-07E3D187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59F51-BD26-4570-ADB4-224E76F7F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71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03B7-F4A8-4ED1-9557-6F045391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0839D-555D-49FC-BD5C-ED9D0B9D2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5B01F-379F-4E72-B44C-C63166B2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51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2B68-0834-4670-9A63-1BEB4587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A6939-5AFA-4282-A1AE-8B4982212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7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7A44-346E-454A-BC23-3C856993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AF36-C6DF-40E7-8672-DBC536926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28199-549E-4761-B298-24DEB68D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25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CF43-6344-4786-AEDD-B6B76E46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074FC-E73E-4143-B644-7A482CD9D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2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85FA-9C65-4083-AA47-00C91347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506B3-B2CC-47C4-81D8-6254F800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52723-82AE-44C2-A45D-8A4E0736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9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00AC-F598-4BB0-92A2-1E05BECA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9F4F-62C2-463E-A4F9-81C70161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D54F9-63C4-418A-B448-35E8F9C3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65DF-1729-4D9C-AEB5-57ECDE38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5EE84-F282-4390-8407-42A593B6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CF592-E285-42D1-8B7A-44B43209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46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CCA6-5C6F-4200-8CF6-F0403712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37814-EEFC-40AE-8AF4-E23E51CD8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8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24E5-856A-4F78-9546-87722C26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80F351-6775-439C-B27E-5AB2CD4A5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60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7ED9-6A95-48DF-9128-9AA4E1F3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E4445-AD6C-443C-B743-5A8FC5E05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32FDF-101F-45F1-8414-B882360F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40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AABB-9A54-4A22-977F-3AF54C6E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89FBC-F550-4D96-9566-CC8E19D9C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DEEB-F0AD-4150-A422-7560965F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8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F6AE-4BDA-43EC-81DA-F46A0A18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6E781-418F-4CD7-9939-692CBD5D2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F8D57-E536-4D16-911F-B487390D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17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9E2-BDE7-4913-AE30-D1B13F71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A6ED8-F274-4D6E-873B-14E5790E2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8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99F4-3CE1-49F3-A1BB-95DA413C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FFC2F-3ADF-45B4-8573-11F0242D9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B93A1-D669-49E4-B9A5-B86A14D8C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5E36-3DDB-4954-B8CE-81538C0D0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37DEF-F1C3-4BDF-BDD6-48950235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E816A-DC1D-4CA2-A62C-BE885BD8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9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5D55-D7D4-486F-B8DE-D43E0F0B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890A1-44F8-4F89-A2A8-3E12C7CE7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18183-D742-40F6-9F89-2DB4904E0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9D6B-0D79-48B8-B25D-850FAC51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66C2E-43BE-4FE8-A517-810DC4F6E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C0430-9DBA-46D8-9539-3C03D61D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32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51BE-91E3-4AFC-90D6-0A860AF3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E0A92-A24D-4A87-B87A-3D8AC7F41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2E724-C6E3-4A46-817A-DE696A4B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4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080C-ECE7-44AD-86BC-62BAC044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BBC768-24A9-434B-9A0E-CB11B453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520D-0916-4D0D-8819-1DE1A49C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62506-C735-4D9A-8D1B-249AD72CB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D4665-62C0-446F-8C89-52D47592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4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E1F7-5084-49EE-B19D-3EC2442F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BEEC47-D75E-4FFD-B896-672A9DCB2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03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4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4850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10</cp:revision>
  <dcterms:created xsi:type="dcterms:W3CDTF">2021-07-06T14:37:22Z</dcterms:created>
  <dcterms:modified xsi:type="dcterms:W3CDTF">2021-07-13T12:33:18Z</dcterms:modified>
</cp:coreProperties>
</file>